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7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40" r:id="rId34"/>
    <p:sldId id="2076137439" r:id="rId35"/>
    <p:sldId id="2076137434" r:id="rId36"/>
    <p:sldId id="2076137420" r:id="rId37"/>
    <p:sldId id="2076137427" r:id="rId38"/>
    <p:sldId id="2076137425" r:id="rId39"/>
    <p:sldId id="2076137431" r:id="rId40"/>
    <p:sldId id="2076137422" r:id="rId41"/>
    <p:sldId id="2076137428" r:id="rId42"/>
    <p:sldId id="2076137429" r:id="rId43"/>
    <p:sldId id="2076137430" r:id="rId44"/>
    <p:sldId id="2076137432" r:id="rId45"/>
    <p:sldId id="207613743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40"/>
            <p14:sldId id="2076137439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72355"/>
  </p:normalViewPr>
  <p:slideViewPr>
    <p:cSldViewPr snapToGrid="0">
      <p:cViewPr varScale="1">
        <p:scale>
          <a:sx n="110" d="100"/>
          <a:sy n="110" d="100"/>
        </p:scale>
        <p:origin x="2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8/10/relationships/authors" Target="authors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#2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2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2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Service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Dependency Injection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CI/CD-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EFC3A-5B7E-7090-948E-AEF29E28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183816"/>
            <a:ext cx="3837490" cy="54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2: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 with Mockito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Updated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800" u="sng" dirty="0"/>
              <a:t>Spring Bean Scopes</a:t>
            </a:r>
            <a:br>
              <a:rPr lang="en-US" sz="1800" u="sng" dirty="0"/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https://www.baeldung.com/spring-bean-scopes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Java Interface/Implementation Naming Conventions</a:t>
            </a:r>
            <a:br>
              <a:rPr lang="en-US" sz="1800" u="sng" dirty="0"/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stackoverflow.com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/questions/2814805/java-interfaces-implementation-naming-convention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4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15687</TotalTime>
  <Words>469</Words>
  <Application>Microsoft Macintosh PowerPoint</Application>
  <PresentationFormat>Widescreen</PresentationFormat>
  <Paragraphs>92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18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2 Plan  Code Demo  Questions  Next Session  </vt:lpstr>
      <vt:lpstr>     Service  Dependency Injection  Configuration  Testing  CI/CD- GitHub actions</vt:lpstr>
      <vt:lpstr>PowerPoint Presentation</vt:lpstr>
      <vt:lpstr>     Questions?</vt:lpstr>
      <vt:lpstr> Front-End Lesson 2:     Back-End Lesson 3:  Testing with Mockito  Updated Project Structure   </vt:lpstr>
      <vt:lpstr>Spring Bean Scopes https://www.baeldung.com/spring-bean-scopes  Java Interface/Implementation Naming Conventions https://stackoverflow.com/questions/2814805/java-interfaces-implementation-naming-convention  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23</cp:revision>
  <dcterms:created xsi:type="dcterms:W3CDTF">2022-08-11T13:31:15Z</dcterms:created>
  <dcterms:modified xsi:type="dcterms:W3CDTF">2023-04-05T13:33:03Z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